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257" r:id="rId7"/>
    <p:sldId id="267" r:id="rId8"/>
    <p:sldId id="258" r:id="rId9"/>
    <p:sldId id="261" r:id="rId10"/>
    <p:sldId id="259" r:id="rId11"/>
    <p:sldId id="260" r:id="rId12"/>
    <p:sldId id="266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696" y="-101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91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0809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8037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2700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0192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2447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8952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" name="Google Shape;170;p1">
            <a:extLst>
              <a:ext uri="{FF2B5EF4-FFF2-40B4-BE49-F238E27FC236}">
                <a16:creationId xmlns:a16="http://schemas.microsoft.com/office/drawing/2014/main" xmlns="" id="{8173047F-D5B4-85E0-51AE-2E20EA06AA5D}"/>
              </a:ext>
            </a:extLst>
          </p:cNvPr>
          <p:cNvSpPr/>
          <p:nvPr/>
        </p:nvSpPr>
        <p:spPr>
          <a:xfrm>
            <a:off x="2743200" y="32385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3300" y="2788920"/>
            <a:ext cx="9349740" cy="427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040" y="2331720"/>
            <a:ext cx="11430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CF952-6A22-40EA-9D2E-99D77F560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5913ED-BE7E-63D1-E5B5-BEE2A9E66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880" y="1851660"/>
            <a:ext cx="1479042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0872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0280" y="2400300"/>
            <a:ext cx="1367028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34540"/>
            <a:ext cx="12573000" cy="72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4643120" y="1460500"/>
            <a:ext cx="1184413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>     </a:t>
            </a: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0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840" y="2674620"/>
            <a:ext cx="12092940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8740" y="2103120"/>
            <a:ext cx="15430500" cy="69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754" y="614149"/>
            <a:ext cx="13644921" cy="84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315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</Words>
  <Application>Microsoft Office PowerPoint</Application>
  <PresentationFormat>Custom</PresentationFormat>
  <Paragraphs>13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39</cp:revision>
  <dcterms:created xsi:type="dcterms:W3CDTF">2006-08-16T00:00:00Z</dcterms:created>
  <dcterms:modified xsi:type="dcterms:W3CDTF">2023-06-07T19:15:35Z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